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407" r:id="rId19"/>
    <p:sldId id="397" r:id="rId20"/>
    <p:sldId id="396" r:id="rId21"/>
    <p:sldId id="398" r:id="rId22"/>
    <p:sldId id="399" r:id="rId23"/>
    <p:sldId id="400" r:id="rId24"/>
    <p:sldId id="395" r:id="rId25"/>
    <p:sldId id="401" r:id="rId26"/>
    <p:sldId id="402" r:id="rId27"/>
    <p:sldId id="403" r:id="rId28"/>
    <p:sldId id="404" r:id="rId29"/>
    <p:sldId id="370" r:id="rId30"/>
    <p:sldId id="408" r:id="rId31"/>
    <p:sldId id="409" r:id="rId32"/>
    <p:sldId id="405" r:id="rId33"/>
    <p:sldId id="406" r:id="rId34"/>
    <p:sldId id="410" r:id="rId35"/>
    <p:sldId id="36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185"/>
  </p:normalViewPr>
  <p:slideViewPr>
    <p:cSldViewPr snapToObjects="1">
      <p:cViewPr>
        <p:scale>
          <a:sx n="100" d="100"/>
          <a:sy n="100" d="100"/>
        </p:scale>
        <p:origin x="9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5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Workflow</a:t>
            </a:r>
          </a:p>
          <a:p>
            <a:r>
              <a:rPr lang="en-US" dirty="0"/>
              <a:t>Example: Modeling the lac operon</a:t>
            </a:r>
          </a:p>
          <a:p>
            <a:r>
              <a:rPr lang="en-US" dirty="0"/>
              <a:t>Technical models with differential equations</a:t>
            </a:r>
          </a:p>
          <a:p>
            <a:r>
              <a:rPr lang="en-US" dirty="0"/>
              <a:t>Technical models with Markov Models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599"/>
            <a:ext cx="8229600" cy="2514601"/>
          </a:xfrm>
        </p:spPr>
        <p:txBody>
          <a:bodyPr/>
          <a:lstStyle/>
          <a:p>
            <a:r>
              <a:rPr lang="en-US" sz="2800" dirty="0"/>
              <a:t>System: What is modeled</a:t>
            </a:r>
          </a:p>
          <a:p>
            <a:r>
              <a:rPr lang="en-US" sz="2800" dirty="0"/>
              <a:t>State: Specifies variable values that completely characterize how the system behaves</a:t>
            </a:r>
          </a:p>
          <a:p>
            <a:r>
              <a:rPr lang="en-US" sz="2800" dirty="0"/>
              <a:t>Transition rate: Relative probability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System: Mix of 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endParaRPr lang="en-US" sz="2800" i="1" dirty="0"/>
          </a:p>
          <a:p>
            <a:r>
              <a:rPr lang="en-US" sz="2800" dirty="0"/>
              <a:t>State: Number of molecules of </a:t>
            </a:r>
            <a:r>
              <a:rPr lang="en-US" sz="2800" i="1" dirty="0"/>
              <a:t>A</a:t>
            </a:r>
          </a:p>
          <a:p>
            <a:r>
              <a:rPr lang="en-US" sz="2800" dirty="0"/>
              <a:t>Transition: Change in the number of molecules of A as a result of a reaction</a:t>
            </a:r>
          </a:p>
          <a:p>
            <a:pPr lvl="1"/>
            <a:r>
              <a:rPr lang="en-US" sz="2400" dirty="0"/>
              <a:t>Each molecule of A reacts at a constant rate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772931" y="311928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31" y="311928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19048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System? </a:t>
            </a:r>
          </a:p>
          <a:p>
            <a:pPr lvl="1"/>
            <a:r>
              <a:rPr lang="en-US" sz="2400" dirty="0"/>
              <a:t>Mix of </a:t>
            </a:r>
            <a:r>
              <a:rPr lang="en-US" sz="2400" i="1" dirty="0"/>
              <a:t>A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 </a:t>
            </a:r>
            <a:endParaRPr lang="en-US" sz="2400" i="1" dirty="0"/>
          </a:p>
          <a:p>
            <a:r>
              <a:rPr lang="en-US" sz="2800" dirty="0"/>
              <a:t>State?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identifies </a:t>
            </a:r>
            <a:br>
              <a:rPr lang="en-US" sz="3200" dirty="0"/>
            </a:br>
            <a:r>
              <a:rPr lang="en-US" sz="3200" dirty="0"/>
              <a:t>the role of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950" r="-47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157653</TotalTime>
  <Words>1636</Words>
  <Application>Microsoft Macintosh PowerPoint</Application>
  <PresentationFormat>On-screen Show (4:3)</PresentationFormat>
  <Paragraphs>384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identifies  the role of variables.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2560</cp:revision>
  <dcterms:created xsi:type="dcterms:W3CDTF">2008-11-04T22:35:39Z</dcterms:created>
  <dcterms:modified xsi:type="dcterms:W3CDTF">2018-09-24T18:47:04Z</dcterms:modified>
</cp:coreProperties>
</file>